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1" r:id="rId3"/>
    <p:sldId id="279" r:id="rId4"/>
    <p:sldId id="278" r:id="rId5"/>
    <p:sldId id="281" r:id="rId6"/>
    <p:sldId id="269" r:id="rId7"/>
    <p:sldId id="280" r:id="rId8"/>
    <p:sldId id="282" r:id="rId9"/>
    <p:sldId id="285" r:id="rId10"/>
    <p:sldId id="286" r:id="rId11"/>
    <p:sldId id="290" r:id="rId12"/>
    <p:sldId id="283" r:id="rId13"/>
    <p:sldId id="287" r:id="rId14"/>
    <p:sldId id="288" r:id="rId15"/>
    <p:sldId id="289" r:id="rId16"/>
    <p:sldId id="291" r:id="rId17"/>
    <p:sldId id="292" r:id="rId18"/>
    <p:sldId id="266" r:id="rId19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344" y="-80"/>
      </p:cViewPr>
      <p:guideLst>
        <p:guide orient="horz" pos="2256"/>
        <p:guide pos="28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3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4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DataMidWare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</a:t>
            </a:r>
            <a:r>
              <a:rPr lang="en-US" sz="1500" dirty="0" smtClean="0"/>
              <a:t>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</a:t>
            </a:r>
            <a:r>
              <a:rPr lang="en-US" sz="1500" dirty="0" smtClean="0"/>
              <a:t>Machine Learning algorithms library</a:t>
            </a:r>
          </a:p>
          <a:p>
            <a:pPr lvl="1"/>
            <a:r>
              <a:rPr lang="en-US" sz="1500" dirty="0" smtClean="0"/>
              <a:t>Integrate </a:t>
            </a:r>
            <a:r>
              <a:rPr lang="en-US" sz="1500" dirty="0" smtClean="0"/>
              <a:t>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</a:t>
            </a:r>
            <a:r>
              <a:rPr lang="en-US" sz="2800" dirty="0" smtClean="0"/>
              <a:t>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5243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</a:t>
            </a:r>
            <a:r>
              <a:rPr lang="en-US" dirty="0" smtClean="0">
                <a:solidFill>
                  <a:srgbClr val="0000FF"/>
                </a:solidFill>
              </a:rPr>
              <a:t>Overview of the </a:t>
            </a:r>
            <a:r>
              <a:rPr lang="en-US" dirty="0" smtClean="0">
                <a:solidFill>
                  <a:srgbClr val="0000FF"/>
                </a:solidFill>
              </a:rPr>
              <a:t>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</a:t>
            </a:r>
            <a:r>
              <a:rPr lang="en-US" dirty="0" smtClean="0">
                <a:solidFill>
                  <a:srgbClr val="0000FF"/>
                </a:solidFill>
              </a:rPr>
              <a:t>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L</a:t>
            </a:r>
            <a:r>
              <a:rPr lang="en-US" dirty="0" smtClean="0">
                <a:solidFill>
                  <a:srgbClr val="0000FF"/>
                </a:solidFill>
              </a:rPr>
              <a:t>ibraries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</a:t>
            </a:r>
            <a:r>
              <a:rPr lang="en-US" dirty="0" smtClean="0">
                <a:solidFill>
                  <a:srgbClr val="0000FF"/>
                </a:solidFill>
              </a:rPr>
              <a:t>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 d</a:t>
            </a:r>
            <a:r>
              <a:rPr lang="en-US" sz="1800" dirty="0" smtClean="0"/>
              <a:t>ata </a:t>
            </a:r>
            <a:r>
              <a:rPr lang="en-US" sz="1800" dirty="0" smtClean="0"/>
              <a:t>middleware implemented in </a:t>
            </a:r>
            <a:r>
              <a:rPr lang="en-US" sz="1800" dirty="0" smtClean="0"/>
              <a:t>Python 3.7</a:t>
            </a:r>
            <a:r>
              <a:rPr lang="en-US" sz="1800" dirty="0" smtClean="0"/>
              <a:t>. </a:t>
            </a:r>
            <a:endParaRPr lang="en-US" sz="1800" dirty="0"/>
          </a:p>
          <a:p>
            <a:r>
              <a:rPr lang="en-US" sz="1800" dirty="0" smtClean="0"/>
              <a:t>Provides direct interactions </a:t>
            </a:r>
            <a:r>
              <a:rPr lang="en-US" sz="1800" dirty="0" smtClean="0"/>
              <a:t>with database, data </a:t>
            </a:r>
            <a:r>
              <a:rPr lang="en-US" sz="1800" dirty="0" smtClean="0"/>
              <a:t>preparation </a:t>
            </a:r>
            <a:r>
              <a:rPr lang="en-US" sz="1800" dirty="0" smtClean="0"/>
              <a:t>&amp; processing tool, algorithm library, and data visualization </a:t>
            </a:r>
            <a:r>
              <a:rPr lang="en-US" sz="1800" dirty="0" smtClean="0"/>
              <a:t>tool using its APIs.</a:t>
            </a:r>
            <a:endParaRPr lang="en-US" sz="1800" dirty="0" smtClean="0"/>
          </a:p>
          <a:p>
            <a:r>
              <a:rPr lang="en-US" sz="1800" dirty="0" smtClean="0"/>
              <a:t>Imports </a:t>
            </a:r>
            <a:r>
              <a:rPr lang="en-US" sz="1800" dirty="0" smtClean="0"/>
              <a:t>and </a:t>
            </a:r>
            <a:r>
              <a:rPr lang="en-US" sz="1800" dirty="0" smtClean="0"/>
              <a:t>parses </a:t>
            </a:r>
            <a:r>
              <a:rPr lang="en-US" sz="1800" dirty="0" smtClean="0"/>
              <a:t>raw data (csv, json, txt, xml) from different </a:t>
            </a:r>
            <a:r>
              <a:rPr lang="en-US" sz="1800" dirty="0" smtClean="0"/>
              <a:t>sources </a:t>
            </a:r>
            <a:r>
              <a:rPr lang="en-US" sz="1800" dirty="0" smtClean="0"/>
              <a:t>and load to database (MySQL, NoSQL)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  <a:endParaRPr lang="en-US" sz="1800" dirty="0" smtClean="0"/>
          </a:p>
          <a:p>
            <a:r>
              <a:rPr lang="en-US" sz="1800" dirty="0" smtClean="0"/>
              <a:t>Exports </a:t>
            </a:r>
            <a:r>
              <a:rPr lang="en-US" sz="1800" dirty="0" smtClean="0"/>
              <a:t>data in different format (csv, json) from database</a:t>
            </a:r>
            <a:r>
              <a:rPr lang="en-US" sz="1800" dirty="0" smtClean="0"/>
              <a:t>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  <a:endParaRPr lang="en-US" sz="1800" i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729141" y="1077233"/>
            <a:ext cx="7651062" cy="4542745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Software, </a:t>
            </a:r>
            <a:r>
              <a:rPr lang="en-US" sz="2800" dirty="0">
                <a:solidFill>
                  <a:srgbClr val="000000"/>
                </a:solidFill>
              </a:rPr>
              <a:t>T</a:t>
            </a:r>
            <a:r>
              <a:rPr lang="en-US" sz="2800" dirty="0" smtClean="0">
                <a:solidFill>
                  <a:srgbClr val="000000"/>
                </a:solidFill>
              </a:rPr>
              <a:t>ools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>
                <a:solidFill>
                  <a:srgbClr val="000000"/>
                </a:solidFill>
              </a:rPr>
              <a:t>L</a:t>
            </a:r>
            <a:r>
              <a:rPr lang="en-US" sz="2800" dirty="0" smtClean="0">
                <a:solidFill>
                  <a:srgbClr val="000000"/>
                </a:solidFill>
              </a:rPr>
              <a:t>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28371"/>
              </p:ext>
            </p:extLst>
          </p:nvPr>
        </p:nvGraphicFramePr>
        <p:xfrm>
          <a:off x="151883" y="1061943"/>
          <a:ext cx="8833095" cy="451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138118</TotalTime>
  <Words>1344</Words>
  <Application>Microsoft Macintosh PowerPoint</Application>
  <PresentationFormat>On-screen Show (16:10)</PresentationFormat>
  <Paragraphs>259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 Design</vt:lpstr>
      <vt:lpstr>DataMidWare  A Data-Oriented Middleware &amp; Application Integration</vt:lpstr>
      <vt:lpstr>Outline</vt:lpstr>
      <vt:lpstr>Introduction of DataMidWare</vt:lpstr>
      <vt:lpstr>Architectural Overview</vt:lpstr>
      <vt:lpstr>Development Process Overview</vt:lpstr>
      <vt:lpstr> Code Architecture Representation using Component View</vt:lpstr>
      <vt:lpstr>Software, Tools, Libraries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subject/>
  <dc:creator>Majid Shoushtari</dc:creator>
  <cp:keywords>Approximate Computing</cp:keywords>
  <dc:description/>
  <cp:lastModifiedBy>ss ss</cp:lastModifiedBy>
  <cp:revision>3094</cp:revision>
  <dcterms:created xsi:type="dcterms:W3CDTF">2012-09-25T05:53:19Z</dcterms:created>
  <dcterms:modified xsi:type="dcterms:W3CDTF">2020-11-09T19:35:10Z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